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703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43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029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858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857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236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33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1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74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23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10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787DA-678F-4A41-99E6-C50917049C2B}" type="datetimeFigureOut">
              <a:rPr lang="en-US" smtClean="0"/>
              <a:t>3/3/23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8D3464-9518-0E4E-8A56-D46CD739A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293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atthew.Lewis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ED6F0-433B-CC4B-883F-78FC352D71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SOP4chem – simplex optimization procedure for chemistry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392D0D-6AA8-1C49-9FA8-5400F48DFD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Matthew.Lewis@gmail.com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311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0F3AD-6999-644B-A744-DDD602B8B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6C490-F6DC-4948-8BDB-D1184049A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iteration </a:t>
            </a:r>
            <a:r>
              <a:rPr lang="en-US" dirty="0" err="1"/>
              <a:t>dataframe</a:t>
            </a:r>
            <a:r>
              <a:rPr lang="en-US" dirty="0"/>
              <a:t> table stores the simplex values that were used in calculations.</a:t>
            </a:r>
          </a:p>
          <a:p>
            <a:r>
              <a:rPr lang="en-US" dirty="0"/>
              <a:t>In some cases, the experimental parameters that you used in additional experiments will be changed in the CSV file according to the simplex rules.</a:t>
            </a:r>
          </a:p>
          <a:p>
            <a:r>
              <a:rPr lang="en-US" dirty="0"/>
              <a:t>It should be easy to a create separate log file that records all experimental results if truly needed. Contact the author.</a:t>
            </a:r>
          </a:p>
        </p:txBody>
      </p:sp>
    </p:spTree>
    <p:extLst>
      <p:ext uri="{BB962C8B-B14F-4D97-AF65-F5344CB8AC3E}">
        <p14:creationId xmlns:p14="http://schemas.microsoft.com/office/powerpoint/2010/main" val="18486291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99BA912-A9F4-9147-9C0A-F8AE085D3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081" y="505082"/>
            <a:ext cx="7797114" cy="5847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8334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radar chart&#10;&#10;Description automatically generated">
            <a:extLst>
              <a:ext uri="{FF2B5EF4-FFF2-40B4-BE49-F238E27FC236}">
                <a16:creationId xmlns:a16="http://schemas.microsoft.com/office/drawing/2014/main" id="{916E5190-5FA9-D04C-85E7-03EFD2678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919" y="883507"/>
            <a:ext cx="5077040" cy="4819135"/>
          </a:xfrm>
          <a:prstGeom prst="rect">
            <a:avLst/>
          </a:prstGeom>
        </p:spPr>
      </p:pic>
      <p:pic>
        <p:nvPicPr>
          <p:cNvPr id="7" name="Picture 6" descr="A picture containing text, newspaper, screenshot, document&#10;&#10;Description automatically generated">
            <a:extLst>
              <a:ext uri="{FF2B5EF4-FFF2-40B4-BE49-F238E27FC236}">
                <a16:creationId xmlns:a16="http://schemas.microsoft.com/office/drawing/2014/main" id="{1CFCF4AF-A77A-E343-9C08-896933E7D2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206" y="1093571"/>
            <a:ext cx="6605815" cy="43990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A7F527-98CE-AA42-BF20-F4EF3CFEBB73}"/>
              </a:ext>
            </a:extLst>
          </p:cNvPr>
          <p:cNvSpPr txBox="1"/>
          <p:nvPr/>
        </p:nvSpPr>
        <p:spPr>
          <a:xfrm>
            <a:off x="5659395" y="5560537"/>
            <a:ext cx="58571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rules are implemented. Additionally, if boundary constraints are employed and a pivot vertex is outside the allowable range, rule 3a is applied repeatedly until pivot vertex is valid.</a:t>
            </a:r>
          </a:p>
        </p:txBody>
      </p:sp>
    </p:spTree>
    <p:extLst>
      <p:ext uri="{BB962C8B-B14F-4D97-AF65-F5344CB8AC3E}">
        <p14:creationId xmlns:p14="http://schemas.microsoft.com/office/powerpoint/2010/main" val="271867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11C9-F08A-8A4C-B764-B9CE17E3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927B1-D2B9-E74B-8ED1-6241B1F97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880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CSV file with initial experiments and ‘scores’/utility values</a:t>
            </a:r>
          </a:p>
          <a:p>
            <a:r>
              <a:rPr lang="en-US" dirty="0"/>
              <a:t>First column must be labeled ‘iteration’</a:t>
            </a:r>
          </a:p>
          <a:p>
            <a:r>
              <a:rPr lang="en-US" dirty="0"/>
              <a:t>Followed by 2 or more columns with experimental parameters and arbitrary labels</a:t>
            </a:r>
          </a:p>
          <a:p>
            <a:r>
              <a:rPr lang="en-US" dirty="0"/>
              <a:t>Last column must be labeled ‘score’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93205AD-F0C1-944D-A39D-AE1DF452A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25625"/>
            <a:ext cx="4622800" cy="1854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E2B9DF-FE1B-F348-89F8-61E21FB66CEB}"/>
              </a:ext>
            </a:extLst>
          </p:cNvPr>
          <p:cNvSpPr txBox="1"/>
          <p:nvPr/>
        </p:nvSpPr>
        <p:spPr>
          <a:xfrm>
            <a:off x="5832389" y="4263081"/>
            <a:ext cx="55214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Additional number of rows should be one greater than number of experimental variables to properly define simplex.  If there are additional rows, extra rows at the top will be ignored.</a:t>
            </a:r>
          </a:p>
        </p:txBody>
      </p:sp>
    </p:spTree>
    <p:extLst>
      <p:ext uri="{BB962C8B-B14F-4D97-AF65-F5344CB8AC3E}">
        <p14:creationId xmlns:p14="http://schemas.microsoft.com/office/powerpoint/2010/main" val="3063621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911C9-F08A-8A4C-B764-B9CE17E328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4927B1-D2B9-E74B-8ED1-6241B1F97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132" y="1690688"/>
            <a:ext cx="388803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All experimental parameters can be optionally constrained using a second CSV file</a:t>
            </a:r>
          </a:p>
          <a:p>
            <a:r>
              <a:rPr lang="en-US" dirty="0"/>
              <a:t>First column must be labeled ‘bound’ and rows must be labeled ‘U’ and ‘L’ for upper and lower bounds.</a:t>
            </a:r>
          </a:p>
          <a:p>
            <a:r>
              <a:rPr lang="en-US" dirty="0"/>
              <a:t>Experimental parameters must be in same order as data input CSV.</a:t>
            </a: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BCA9F81-6D67-9A40-960F-1404FF0830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6341" y="2060403"/>
            <a:ext cx="6193904" cy="17825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37B5783-A8A6-3847-AC26-C197A260CD8F}"/>
              </a:ext>
            </a:extLst>
          </p:cNvPr>
          <p:cNvSpPr txBox="1"/>
          <p:nvPr/>
        </p:nvSpPr>
        <p:spPr>
          <a:xfrm>
            <a:off x="6227806" y="4522573"/>
            <a:ext cx="47449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Unicode encoding character at start of file can be safely ignored. Partial constraints are not supported.  Use large magnitude numbers to simulate one-sided bounds.</a:t>
            </a:r>
          </a:p>
        </p:txBody>
      </p:sp>
    </p:spTree>
    <p:extLst>
      <p:ext uri="{BB962C8B-B14F-4D97-AF65-F5344CB8AC3E}">
        <p14:creationId xmlns:p14="http://schemas.microsoft.com/office/powerpoint/2010/main" val="1697009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5E166515-054F-5A42-A667-0DCF303AB6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519" y="404448"/>
            <a:ext cx="10052961" cy="558872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9F28DA-B300-5F47-BA81-F4703E7F5BBB}"/>
              </a:ext>
            </a:extLst>
          </p:cNvPr>
          <p:cNvSpPr txBox="1"/>
          <p:nvPr/>
        </p:nvSpPr>
        <p:spPr>
          <a:xfrm>
            <a:off x="9044849" y="6268886"/>
            <a:ext cx="22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Python3 only</a:t>
            </a:r>
          </a:p>
        </p:txBody>
      </p:sp>
    </p:spTree>
    <p:extLst>
      <p:ext uri="{BB962C8B-B14F-4D97-AF65-F5344CB8AC3E}">
        <p14:creationId xmlns:p14="http://schemas.microsoft.com/office/powerpoint/2010/main" val="397233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43185C23-3A53-F241-935A-84B109F955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1257300"/>
            <a:ext cx="89408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64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4D133510-3D00-AF44-95F0-5A4D6C2B3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4772"/>
            <a:ext cx="12192000" cy="558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69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8B485F4-3EA9-0A43-B9C3-5F34D97B4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926"/>
            <a:ext cx="12192000" cy="624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075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266</Words>
  <Application>Microsoft Macintosh PowerPoint</Application>
  <PresentationFormat>Widescreen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SOP4chem – simplex optimization procedure for chemistry</vt:lpstr>
      <vt:lpstr>PowerPoint Presentation</vt:lpstr>
      <vt:lpstr>PowerPoint Presentation</vt:lpstr>
      <vt:lpstr>Input files</vt:lpstr>
      <vt:lpstr>Input files</vt:lpstr>
      <vt:lpstr>PowerPoint Presentation</vt:lpstr>
      <vt:lpstr>PowerPoint Presentation</vt:lpstr>
      <vt:lpstr>PowerPoint Presentation</vt:lpstr>
      <vt:lpstr>PowerPoint Presentation</vt:lpstr>
      <vt:lpstr>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SOP4chem – simplex optimization procedure for chemistry</dc:title>
  <dc:creator>Matthew Lewis</dc:creator>
  <cp:lastModifiedBy>Matthew Lewis</cp:lastModifiedBy>
  <cp:revision>2</cp:revision>
  <dcterms:created xsi:type="dcterms:W3CDTF">2023-03-03T22:32:35Z</dcterms:created>
  <dcterms:modified xsi:type="dcterms:W3CDTF">2023-03-03T23:12:10Z</dcterms:modified>
</cp:coreProperties>
</file>

<file path=docProps/thumbnail.jpeg>
</file>